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0" r:id="rId15"/>
    <p:sldId id="271" r:id="rId16"/>
    <p:sldId id="274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55"/>
    <p:restoredTop sz="94663"/>
  </p:normalViewPr>
  <p:slideViewPr>
    <p:cSldViewPr snapToGrid="0" snapToObjects="1">
      <p:cViewPr varScale="1">
        <p:scale>
          <a:sx n="81" d="100"/>
          <a:sy n="81" d="100"/>
        </p:scale>
        <p:origin x="192" y="96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6BAD6-0C93-0741-8BF5-139EF8E1C5E6}" type="datetimeFigureOut">
              <a:rPr lang="en-US" smtClean="0"/>
              <a:t>3/28/20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F5D08-506B-7C4B-9D96-3665466FF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01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F5D08-506B-7C4B-9D96-3665466FF2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69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9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9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3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3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35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49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8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2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3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7" r:id="rId6"/>
    <p:sldLayoutId id="2147483752" r:id="rId7"/>
    <p:sldLayoutId id="2147483753" r:id="rId8"/>
    <p:sldLayoutId id="2147483754" r:id="rId9"/>
    <p:sldLayoutId id="2147483756" r:id="rId10"/>
    <p:sldLayoutId id="214748375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32" b="1798"/>
          <a:stretch/>
        </p:blipFill>
        <p:spPr>
          <a:xfrm>
            <a:off x="-3050" y="0"/>
            <a:ext cx="12191977" cy="68579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5072694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With Fr Jonathan Morse, </a:t>
            </a:r>
            <a:r>
              <a:rPr lang="en-US" sz="3600" b="1" dirty="0" err="1">
                <a:solidFill>
                  <a:schemeClr val="bg1"/>
                </a:solidFill>
              </a:rPr>
              <a:t>Ph.D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 Faith of our Fathers" descr=" Faith of our Fathers">
            <a:hlinkClick r:id="" action="ppaction://media"/>
            <a:extLst>
              <a:ext uri="{FF2B5EF4-FFF2-40B4-BE49-F238E27FC236}">
                <a16:creationId xmlns:a16="http://schemas.microsoft.com/office/drawing/2014/main" id="{0FA7F5FC-F467-0F40-A0BF-00D2615DC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2134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7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00"/>
    </mc:Choice>
    <mc:Fallback>
      <p:transition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8274C45A-0619-054D-979A-C2B3F0E32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393" y="1797269"/>
            <a:ext cx="7707982" cy="3451335"/>
          </a:xfrm>
          <a:prstGeom prst="rect">
            <a:avLst/>
          </a:prstGeom>
        </p:spPr>
      </p:pic>
      <p:pic>
        <p:nvPicPr>
          <p:cNvPr id="16" name="Recorded Sound 10" descr="Recorded Sound 10">
            <a:hlinkClick r:id="" action="ppaction://media"/>
            <a:extLst>
              <a:ext uri="{FF2B5EF4-FFF2-40B4-BE49-F238E27FC236}">
                <a16:creationId xmlns:a16="http://schemas.microsoft.com/office/drawing/2014/main" id="{825B0E51-AD2C-A140-978E-62FD312F7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5575" y="59960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0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00"/>
    </mc:Choice>
    <mc:Fallback>
      <p:transition spd="slow" advTm="8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 Jesus’ Family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BC479328-7396-3B47-A46C-4701CE8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027" y="1686910"/>
            <a:ext cx="7476127" cy="3695873"/>
          </a:xfrm>
          <a:prstGeom prst="rect">
            <a:avLst/>
          </a:prstGeom>
        </p:spPr>
      </p:pic>
      <p:pic>
        <p:nvPicPr>
          <p:cNvPr id="8" name=" 11" descr=" 11">
            <a:hlinkClick r:id="" action="ppaction://media"/>
            <a:extLst>
              <a:ext uri="{FF2B5EF4-FFF2-40B4-BE49-F238E27FC236}">
                <a16:creationId xmlns:a16="http://schemas.microsoft.com/office/drawing/2014/main" id="{87FA59E2-5EE7-DA4A-9CDE-8F3B1D08D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7897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00"/>
    </mc:Choice>
    <mc:Fallback>
      <p:transition spd="slow" advTm="6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 Jesus’ Family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9EADA16-5AE2-FA4F-A351-5982D4380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237" y="939789"/>
            <a:ext cx="5740307" cy="4377822"/>
          </a:xfrm>
          <a:prstGeom prst="rect">
            <a:avLst/>
          </a:prstGeom>
        </p:spPr>
      </p:pic>
      <p:pic>
        <p:nvPicPr>
          <p:cNvPr id="8" name="Recorded Sound 12" descr="Recorded Sound 12">
            <a:hlinkClick r:id="" action="ppaction://media"/>
            <a:extLst>
              <a:ext uri="{FF2B5EF4-FFF2-40B4-BE49-F238E27FC236}">
                <a16:creationId xmlns:a16="http://schemas.microsoft.com/office/drawing/2014/main" id="{82785BD0-CAE4-9A41-B32F-B61B0E8A0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8147" y="56139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9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000"/>
    </mc:Choice>
    <mc:Fallback>
      <p:transition spd="slow" advTm="1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-27622" y="-31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2424198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 Jesus’ Family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51AC8-CB61-314D-81CF-1AB760322E7D}"/>
              </a:ext>
            </a:extLst>
          </p:cNvPr>
          <p:cNvSpPr txBox="1"/>
          <p:nvPr/>
        </p:nvSpPr>
        <p:spPr>
          <a:xfrm>
            <a:off x="7118002" y="579358"/>
            <a:ext cx="1847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/>
          </a:p>
          <a:p>
            <a:endParaRPr lang="en-US" dirty="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FCB3355-68B3-694A-B1BF-50C288F7C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986" y="1062262"/>
            <a:ext cx="6073338" cy="3133998"/>
          </a:xfrm>
          <a:prstGeom prst="rect">
            <a:avLst/>
          </a:prstGeom>
        </p:spPr>
      </p:pic>
      <p:pic>
        <p:nvPicPr>
          <p:cNvPr id="6" name="Recorded Sound 13" descr="Recorded Sound 13">
            <a:hlinkClick r:id="" action="ppaction://media"/>
            <a:extLst>
              <a:ext uri="{FF2B5EF4-FFF2-40B4-BE49-F238E27FC236}">
                <a16:creationId xmlns:a16="http://schemas.microsoft.com/office/drawing/2014/main" id="{FC61726A-48A9-2242-9DFE-9F6B25EB8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524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0"/>
    </mc:Choice>
    <mc:Fallback xmlns="">
      <p:transition spd="slow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-27622" y="-31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 Jesus’ Family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mans face&#10;&#10;Description automatically generated">
            <a:extLst>
              <a:ext uri="{FF2B5EF4-FFF2-40B4-BE49-F238E27FC236}">
                <a16:creationId xmlns:a16="http://schemas.microsoft.com/office/drawing/2014/main" id="{8E4816C9-51E0-A64A-A82D-D711D93CF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550" y="1361287"/>
            <a:ext cx="5930463" cy="3321059"/>
          </a:xfrm>
          <a:prstGeom prst="rect">
            <a:avLst/>
          </a:prstGeom>
        </p:spPr>
      </p:pic>
      <p:pic>
        <p:nvPicPr>
          <p:cNvPr id="12" name="Recorded Sound 14" descr="Recorded Sound 14">
            <a:hlinkClick r:id="" action="ppaction://media"/>
            <a:extLst>
              <a:ext uri="{FF2B5EF4-FFF2-40B4-BE49-F238E27FC236}">
                <a16:creationId xmlns:a16="http://schemas.microsoft.com/office/drawing/2014/main" id="{AFDAB73E-E66E-564D-9DCC-68F8D9208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6624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9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00"/>
    </mc:Choice>
    <mc:Fallback>
      <p:transition spd="slow" advTm="1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-3050" y="-31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 Jesus’ Family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man, photo, group&#10;&#10;Description automatically generated">
            <a:extLst>
              <a:ext uri="{FF2B5EF4-FFF2-40B4-BE49-F238E27FC236}">
                <a16:creationId xmlns:a16="http://schemas.microsoft.com/office/drawing/2014/main" id="{BFAD62E6-DF0A-6C40-B82B-FC4A88363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746" y="385599"/>
            <a:ext cx="3898900" cy="5676900"/>
          </a:xfrm>
          <a:prstGeom prst="rect">
            <a:avLst/>
          </a:prstGeom>
        </p:spPr>
      </p:pic>
      <p:pic>
        <p:nvPicPr>
          <p:cNvPr id="6" name="Recorded Sound 15" descr="Recorded Sound 15">
            <a:hlinkClick r:id="" action="ppaction://media"/>
            <a:extLst>
              <a:ext uri="{FF2B5EF4-FFF2-40B4-BE49-F238E27FC236}">
                <a16:creationId xmlns:a16="http://schemas.microsoft.com/office/drawing/2014/main" id="{E1ADD8F0-E519-CA41-9D88-2C5494D5E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2986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2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000"/>
    </mc:Choice>
    <mc:Fallback>
      <p:transition spd="slow" advTm="1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E7BF-6B05-F84B-A3B5-0FDFA80D8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D98CAFC6-4049-894A-A839-9FA6F8E29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08600" y="3267869"/>
            <a:ext cx="1574800" cy="15748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DC1B2A-2754-D741-B3D2-3919A6274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32" b="1798"/>
          <a:stretch/>
        </p:blipFill>
        <p:spPr>
          <a:xfrm>
            <a:off x="1679" y="-161142"/>
            <a:ext cx="12191977" cy="68580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2533F4-572D-0C40-8A9D-CBB1AF00DDB3}"/>
              </a:ext>
            </a:extLst>
          </p:cNvPr>
          <p:cNvSpPr txBox="1">
            <a:spLocks/>
          </p:cNvSpPr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solidFill>
                  <a:schemeClr val="bg1"/>
                </a:solidFill>
              </a:rPr>
              <a:t>Faith of our fathers, living still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8164CB7-E361-0F44-8874-09A7FF2EE762}"/>
              </a:ext>
            </a:extLst>
          </p:cNvPr>
          <p:cNvSpPr txBox="1">
            <a:spLocks/>
          </p:cNvSpPr>
          <p:nvPr/>
        </p:nvSpPr>
        <p:spPr>
          <a:xfrm>
            <a:off x="643466" y="4551036"/>
            <a:ext cx="4657349" cy="16634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>
                <a:solidFill>
                  <a:schemeClr val="bg1"/>
                </a:solidFill>
              </a:rPr>
              <a:t>Episode 2 Jesus’ Family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ABBB37D2-BD8B-D24F-B2A4-05834CF32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729" y="365125"/>
            <a:ext cx="5040416" cy="5040416"/>
          </a:xfrm>
          <a:prstGeom prst="rect">
            <a:avLst/>
          </a:prstGeom>
        </p:spPr>
      </p:pic>
      <p:pic>
        <p:nvPicPr>
          <p:cNvPr id="12" name="Recorded Sound 14" descr="Recorded Sound 14">
            <a:hlinkClick r:id="" action="ppaction://media"/>
            <a:extLst>
              <a:ext uri="{FF2B5EF4-FFF2-40B4-BE49-F238E27FC236}">
                <a16:creationId xmlns:a16="http://schemas.microsoft.com/office/drawing/2014/main" id="{C2244BBD-CAFC-D146-A04C-D76CFCC07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3907" y="53827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0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000"/>
    </mc:Choice>
    <mc:Fallback>
      <p:transition spd="slow" advTm="4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-27622" y="-31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 Jesus’ Family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itting, rug, room&#10;&#10;Description automatically generated">
            <a:extLst>
              <a:ext uri="{FF2B5EF4-FFF2-40B4-BE49-F238E27FC236}">
                <a16:creationId xmlns:a16="http://schemas.microsoft.com/office/drawing/2014/main" id="{8F290479-A062-1D47-AFD0-C75866F5E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157" y="1942538"/>
            <a:ext cx="6681447" cy="3569242"/>
          </a:xfrm>
          <a:prstGeom prst="rect">
            <a:avLst/>
          </a:prstGeom>
        </p:spPr>
      </p:pic>
      <p:pic>
        <p:nvPicPr>
          <p:cNvPr id="8" name="Recorded Sound 1" descr="Recorded Sound 1">
            <a:hlinkClick r:id="" action="ppaction://media"/>
            <a:extLst>
              <a:ext uri="{FF2B5EF4-FFF2-40B4-BE49-F238E27FC236}">
                <a16:creationId xmlns:a16="http://schemas.microsoft.com/office/drawing/2014/main" id="{C7FB602D-B2E6-8045-9356-F0860DC45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9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000"/>
    </mc:Choice>
    <mc:Fallback>
      <p:transition spd="slow" advTm="1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-27622" y="-31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078611" cy="3382843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Thank you for watching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Any questions address to Chaplain Morse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 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51AC8-CB61-314D-81CF-1AB760322E7D}"/>
              </a:ext>
            </a:extLst>
          </p:cNvPr>
          <p:cNvSpPr txBox="1"/>
          <p:nvPr/>
        </p:nvSpPr>
        <p:spPr>
          <a:xfrm>
            <a:off x="6592529" y="579358"/>
            <a:ext cx="4273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Recorded Sound 18" descr="Recorded Sound 18">
            <a:hlinkClick r:id="" action="ppaction://media"/>
            <a:extLst>
              <a:ext uri="{FF2B5EF4-FFF2-40B4-BE49-F238E27FC236}">
                <a16:creationId xmlns:a16="http://schemas.microsoft.com/office/drawing/2014/main" id="{F587C548-4268-EF41-B554-C0E1C9B70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2134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7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00"/>
    </mc:Choice>
    <mc:Fallback>
      <p:transition spd="slow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DF2939-5CAA-9B48-84EF-A74BA844094A}"/>
              </a:ext>
            </a:extLst>
          </p:cNvPr>
          <p:cNvSpPr txBox="1"/>
          <p:nvPr/>
        </p:nvSpPr>
        <p:spPr>
          <a:xfrm>
            <a:off x="6803548" y="643467"/>
            <a:ext cx="4809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Why We Study the Fathers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Did Jesus Really Exist?</a:t>
            </a:r>
          </a:p>
        </p:txBody>
      </p:sp>
      <p:pic>
        <p:nvPicPr>
          <p:cNvPr id="6" name="Recorded Sound 1" descr="Recorded Sound 1">
            <a:hlinkClick r:id="" action="ppaction://media"/>
            <a:extLst>
              <a:ext uri="{FF2B5EF4-FFF2-40B4-BE49-F238E27FC236}">
                <a16:creationId xmlns:a16="http://schemas.microsoft.com/office/drawing/2014/main" id="{CED189BA-B26A-4540-9F3F-2060E20FD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2134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4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1000"/>
    </mc:Choice>
    <mc:Fallback>
      <p:transition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itting, man, brown, old&#10;&#10;Description automatically generated">
            <a:extLst>
              <a:ext uri="{FF2B5EF4-FFF2-40B4-BE49-F238E27FC236}">
                <a16:creationId xmlns:a16="http://schemas.microsoft.com/office/drawing/2014/main" id="{CF0BA0C1-2ABF-454A-BA07-BE27A217F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634" y="38089"/>
            <a:ext cx="5422900" cy="6781800"/>
          </a:xfrm>
          <a:prstGeom prst="rect">
            <a:avLst/>
          </a:prstGeom>
        </p:spPr>
      </p:pic>
      <p:pic>
        <p:nvPicPr>
          <p:cNvPr id="10" name="Recorded Sound 2" descr="Recorded Sound 2">
            <a:hlinkClick r:id="" action="ppaction://media"/>
            <a:extLst>
              <a:ext uri="{FF2B5EF4-FFF2-40B4-BE49-F238E27FC236}">
                <a16:creationId xmlns:a16="http://schemas.microsoft.com/office/drawing/2014/main" id="{5F4E20B3-822D-E740-A269-CD3272B9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4529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0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00"/>
    </mc:Choice>
    <mc:Fallback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7E113F8A-D0C7-6D48-941C-D0ADF627E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733" y="643466"/>
            <a:ext cx="5395855" cy="2541167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51C3EF-B5F2-9142-BE82-D517CE895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733" y="3230065"/>
            <a:ext cx="5291561" cy="2782337"/>
          </a:xfrm>
          <a:prstGeom prst="rect">
            <a:avLst/>
          </a:prstGeom>
        </p:spPr>
      </p:pic>
      <p:pic>
        <p:nvPicPr>
          <p:cNvPr id="11" name="Recorded Sound 3a" descr="Recorded Sound 3a">
            <a:hlinkClick r:id="" action="ppaction://media"/>
            <a:extLst>
              <a:ext uri="{FF2B5EF4-FFF2-40B4-BE49-F238E27FC236}">
                <a16:creationId xmlns:a16="http://schemas.microsoft.com/office/drawing/2014/main" id="{C3EB893B-8233-0D49-A049-A533CC89D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8599" y="60045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8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00"/>
    </mc:Choice>
    <mc:Fallback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gown&#10;&#10;Description automatically generated">
            <a:extLst>
              <a:ext uri="{FF2B5EF4-FFF2-40B4-BE49-F238E27FC236}">
                <a16:creationId xmlns:a16="http://schemas.microsoft.com/office/drawing/2014/main" id="{6AB0CC68-75A5-9C4F-91CA-0FB90824B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682" y="1186355"/>
            <a:ext cx="5809852" cy="3026354"/>
          </a:xfrm>
          <a:prstGeom prst="rect">
            <a:avLst/>
          </a:prstGeom>
        </p:spPr>
      </p:pic>
      <p:pic>
        <p:nvPicPr>
          <p:cNvPr id="8" name="Recorded Sound 5" descr="Recorded Sound 5">
            <a:hlinkClick r:id="" action="ppaction://media"/>
            <a:extLst>
              <a:ext uri="{FF2B5EF4-FFF2-40B4-BE49-F238E27FC236}">
                <a16:creationId xmlns:a16="http://schemas.microsoft.com/office/drawing/2014/main" id="{9C2EB0DF-4C61-AC4E-A903-724DA33E6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2134" y="5990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7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85D878C-83A4-6C40-8D47-28F9BA3EC819}"/>
              </a:ext>
            </a:extLst>
          </p:cNvPr>
          <p:cNvSpPr/>
          <p:nvPr/>
        </p:nvSpPr>
        <p:spPr>
          <a:xfrm>
            <a:off x="7167716" y="1017639"/>
            <a:ext cx="707923" cy="38345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hoto, box, clock, mirror&#10;&#10;Description automatically generated">
            <a:extLst>
              <a:ext uri="{FF2B5EF4-FFF2-40B4-BE49-F238E27FC236}">
                <a16:creationId xmlns:a16="http://schemas.microsoft.com/office/drawing/2014/main" id="{FA2930BE-9BEA-D942-B4C4-C063FAFF0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5" y="827887"/>
            <a:ext cx="4296898" cy="5414091"/>
          </a:xfrm>
          <a:prstGeom prst="rect">
            <a:avLst/>
          </a:prstGeom>
        </p:spPr>
      </p:pic>
      <p:pic>
        <p:nvPicPr>
          <p:cNvPr id="10" name="Recorded Sound 7" descr="Recorded Sound 7">
            <a:hlinkClick r:id="" action="ppaction://media"/>
            <a:extLst>
              <a:ext uri="{FF2B5EF4-FFF2-40B4-BE49-F238E27FC236}">
                <a16:creationId xmlns:a16="http://schemas.microsoft.com/office/drawing/2014/main" id="{2F0DB154-020B-8949-ABD3-0C0405A52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0387" y="60451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3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0"/>
    </mc:Choice>
    <mc:Fallback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85D878C-83A4-6C40-8D47-28F9BA3EC819}"/>
              </a:ext>
            </a:extLst>
          </p:cNvPr>
          <p:cNvSpPr/>
          <p:nvPr/>
        </p:nvSpPr>
        <p:spPr>
          <a:xfrm>
            <a:off x="8009231" y="2551472"/>
            <a:ext cx="707923" cy="38345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A199BD-4527-B24D-9546-E5F9C7E6E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027" y="1703917"/>
            <a:ext cx="6433185" cy="3569242"/>
          </a:xfrm>
          <a:prstGeom prst="rect">
            <a:avLst/>
          </a:prstGeom>
        </p:spPr>
      </p:pic>
      <p:pic>
        <p:nvPicPr>
          <p:cNvPr id="10" name="Recorded Sound 7" descr="Recorded Sound 7">
            <a:hlinkClick r:id="" action="ppaction://media"/>
            <a:extLst>
              <a:ext uri="{FF2B5EF4-FFF2-40B4-BE49-F238E27FC236}">
                <a16:creationId xmlns:a16="http://schemas.microsoft.com/office/drawing/2014/main" id="{CFC31AED-D797-2D49-A1A7-D9F8A34EE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2134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9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00"/>
    </mc:Choice>
    <mc:Fallback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85D878C-83A4-6C40-8D47-28F9BA3EC819}"/>
              </a:ext>
            </a:extLst>
          </p:cNvPr>
          <p:cNvSpPr/>
          <p:nvPr/>
        </p:nvSpPr>
        <p:spPr>
          <a:xfrm rot="10370756">
            <a:off x="8244736" y="2175809"/>
            <a:ext cx="707923" cy="50455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indoor, table, young, man&#10;&#10;Description automatically generated">
            <a:extLst>
              <a:ext uri="{FF2B5EF4-FFF2-40B4-BE49-F238E27FC236}">
                <a16:creationId xmlns:a16="http://schemas.microsoft.com/office/drawing/2014/main" id="{9EBA28E0-B0E3-C147-AE9D-C8D490982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270" y="2306964"/>
            <a:ext cx="8812729" cy="3639744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6FDFCAD-2E67-D847-AF69-A4AAB1376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-1693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9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00"/>
    </mc:Choice>
    <mc:Fallback>
      <p:transition spd="slow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2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4C31905-F333-8147-A425-F3732E344F87}"/>
              </a:ext>
            </a:extLst>
          </p:cNvPr>
          <p:cNvSpPr/>
          <p:nvPr/>
        </p:nvSpPr>
        <p:spPr>
          <a:xfrm rot="10370756">
            <a:off x="9861953" y="3666034"/>
            <a:ext cx="707923" cy="50455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83B4392-DA49-3247-B87F-8CF9DF5E8041}"/>
              </a:ext>
            </a:extLst>
          </p:cNvPr>
          <p:cNvSpPr/>
          <p:nvPr/>
        </p:nvSpPr>
        <p:spPr>
          <a:xfrm rot="10370756" flipV="1">
            <a:off x="10214311" y="5089690"/>
            <a:ext cx="707923" cy="79831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 up of a coin&#10;&#10;Description automatically generated">
            <a:extLst>
              <a:ext uri="{FF2B5EF4-FFF2-40B4-BE49-F238E27FC236}">
                <a16:creationId xmlns:a16="http://schemas.microsoft.com/office/drawing/2014/main" id="{A015BA59-2614-274B-BE35-AE3668056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959" y="1570837"/>
            <a:ext cx="3828114" cy="3772229"/>
          </a:xfrm>
          <a:prstGeom prst="rect">
            <a:avLst/>
          </a:prstGeom>
        </p:spPr>
      </p:pic>
      <p:pic>
        <p:nvPicPr>
          <p:cNvPr id="13" name="Recorded Sound 9" descr="Recorded Sound 9">
            <a:hlinkClick r:id="" action="ppaction://media"/>
            <a:extLst>
              <a:ext uri="{FF2B5EF4-FFF2-40B4-BE49-F238E27FC236}">
                <a16:creationId xmlns:a16="http://schemas.microsoft.com/office/drawing/2014/main" id="{5C15D38E-E5A7-3C4A-890C-5D56EB52F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3559" y="5928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7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00"/>
    </mc:Choice>
    <mc:Fallback>
      <p:transition spd="slow" advTm="7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RegularSeedLeftStep">
      <a:dk1>
        <a:srgbClr val="000000"/>
      </a:dk1>
      <a:lt1>
        <a:srgbClr val="FFFFFF"/>
      </a:lt1>
      <a:dk2>
        <a:srgbClr val="413524"/>
      </a:dk2>
      <a:lt2>
        <a:srgbClr val="E2E4E8"/>
      </a:lt2>
      <a:accent1>
        <a:srgbClr val="DB9026"/>
      </a:accent1>
      <a:accent2>
        <a:srgbClr val="D53717"/>
      </a:accent2>
      <a:accent3>
        <a:srgbClr val="E72958"/>
      </a:accent3>
      <a:accent4>
        <a:srgbClr val="D51795"/>
      </a:accent4>
      <a:accent5>
        <a:srgbClr val="D729E7"/>
      </a:accent5>
      <a:accent6>
        <a:srgbClr val="8733DA"/>
      </a:accent6>
      <a:hlink>
        <a:srgbClr val="5282C5"/>
      </a:hlink>
      <a:folHlink>
        <a:srgbClr val="828282"/>
      </a:folHlink>
    </a:clrScheme>
    <a:fontScheme name="Sketchy_SerifHand">
      <a:majorFont>
        <a:latin typeface="The Serif Hand Black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266</Words>
  <Application>Microsoft Macintosh PowerPoint</Application>
  <PresentationFormat>Widescreen</PresentationFormat>
  <Paragraphs>57</Paragraphs>
  <Slides>18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The Hand</vt:lpstr>
      <vt:lpstr>The Serif Hand Black</vt:lpstr>
      <vt:lpstr>SketchyVTI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PowerPoint Presentation</vt:lpstr>
      <vt:lpstr>Faith of our fathers, living still</vt:lpstr>
      <vt:lpstr>Faith of our fathers, living still Thank you for watching Any questions address to Chaplain Morse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Faith of our fathers, living still</dc:title>
  <dc:creator>Jonathan Morse</dc:creator>
  <cp:lastModifiedBy>Jonathan Morse</cp:lastModifiedBy>
  <cp:revision>43</cp:revision>
  <dcterms:created xsi:type="dcterms:W3CDTF">2020-03-21T02:54:02Z</dcterms:created>
  <dcterms:modified xsi:type="dcterms:W3CDTF">2020-03-28T19:32:02Z</dcterms:modified>
</cp:coreProperties>
</file>