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71" r:id="rId16"/>
    <p:sldId id="272" r:id="rId17"/>
    <p:sldId id="27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09"/>
    <p:restoredTop sz="94670"/>
  </p:normalViewPr>
  <p:slideViewPr>
    <p:cSldViewPr snapToGrid="0" snapToObjects="1">
      <p:cViewPr varScale="1">
        <p:scale>
          <a:sx n="87" d="100"/>
          <a:sy n="87" d="100"/>
        </p:scale>
        <p:origin x="216" y="840"/>
      </p:cViewPr>
      <p:guideLst/>
    </p:cSldViewPr>
  </p:slid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06BAD6-0C93-0741-8BF5-139EF8E1C5E6}" type="datetimeFigureOut">
              <a:rPr lang="en-US" smtClean="0"/>
              <a:t>3/21/20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4F5D08-506B-7C4B-9D96-3665466FF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01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4F5D08-506B-7C4B-9D96-3665466FF2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27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869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3904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59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30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31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235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49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788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26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931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79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3/20/20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7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7" r:id="rId6"/>
    <p:sldLayoutId id="2147483752" r:id="rId7"/>
    <p:sldLayoutId id="2147483753" r:id="rId8"/>
    <p:sldLayoutId id="2147483754" r:id="rId9"/>
    <p:sldLayoutId id="2147483756" r:id="rId10"/>
    <p:sldLayoutId id="2147483755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9rD5MEh_4pY?feature=oembed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jpg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6.tiff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7v5PZgXHTY?feature=oembed" TargetMode="Externa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JBdrPdXCn7M?feature=oembed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tiff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3050" y="0"/>
            <a:ext cx="12191977" cy="6857991"/>
          </a:xfrm>
          <a:prstGeom prst="rect">
            <a:avLst/>
          </a:prstGeom>
        </p:spPr>
      </p:pic>
      <p:pic>
        <p:nvPicPr>
          <p:cNvPr id="27" name="Online Media 9" descr="Faith of Our Fathers - Bing Crosby">
            <a:hlinkClick r:id="" action="ppaction://media"/>
            <a:extLst>
              <a:ext uri="{FF2B5EF4-FFF2-40B4-BE49-F238E27FC236}">
                <a16:creationId xmlns:a16="http://schemas.microsoft.com/office/drawing/2014/main" id="{3E5D569E-040F-A243-BA27-ADC9D12C892C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5719234" y="1244589"/>
            <a:ext cx="5829300" cy="43688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7" y="643467"/>
            <a:ext cx="5072694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With Fr Jonathan Morse, </a:t>
            </a:r>
            <a:r>
              <a:rPr lang="en-US" sz="3600" b="1" dirty="0" err="1">
                <a:solidFill>
                  <a:schemeClr val="bg1"/>
                </a:solidFill>
              </a:rPr>
              <a:t>Ph.D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70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180000"/>
    </mc:Choice>
    <mc:Fallback>
      <p:transition advTm="1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3C4181FC-250F-2A47-9A0E-32F835712F51}"/>
              </a:ext>
            </a:extLst>
          </p:cNvPr>
          <p:cNvSpPr/>
          <p:nvPr/>
        </p:nvSpPr>
        <p:spPr>
          <a:xfrm rot="10370756">
            <a:off x="9861954" y="897718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 9" descr="Recorded Sound 9">
            <a:hlinkClick r:id="" action="ppaction://media"/>
            <a:extLst>
              <a:ext uri="{FF2B5EF4-FFF2-40B4-BE49-F238E27FC236}">
                <a16:creationId xmlns:a16="http://schemas.microsoft.com/office/drawing/2014/main" id="{4757F491-3137-1643-AFD6-74063CB36B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2134" y="55207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500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000"/>
    </mc:Choice>
    <mc:Fallback>
      <p:transition spd="slow" advTm="8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2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3C4181FC-250F-2A47-9A0E-32F835712F51}"/>
              </a:ext>
            </a:extLst>
          </p:cNvPr>
          <p:cNvSpPr/>
          <p:nvPr/>
        </p:nvSpPr>
        <p:spPr>
          <a:xfrm rot="10370756">
            <a:off x="8522953" y="2470205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 10" descr="Recorded Sound 10">
            <a:hlinkClick r:id="" action="ppaction://media"/>
            <a:extLst>
              <a:ext uri="{FF2B5EF4-FFF2-40B4-BE49-F238E27FC236}">
                <a16:creationId xmlns:a16="http://schemas.microsoft.com/office/drawing/2014/main" id="{383DA7EB-945B-7345-8361-EF448BC4FF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180" y="604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5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00"/>
    </mc:Choice>
    <mc:Fallback>
      <p:transition spd="slow" advTm="3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3C4181FC-250F-2A47-9A0E-32F835712F51}"/>
              </a:ext>
            </a:extLst>
          </p:cNvPr>
          <p:cNvSpPr/>
          <p:nvPr/>
        </p:nvSpPr>
        <p:spPr>
          <a:xfrm rot="10370756">
            <a:off x="8688067" y="4836109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 11" descr="Recorded Sound 11">
            <a:hlinkClick r:id="" action="ppaction://media"/>
            <a:extLst>
              <a:ext uri="{FF2B5EF4-FFF2-40B4-BE49-F238E27FC236}">
                <a16:creationId xmlns:a16="http://schemas.microsoft.com/office/drawing/2014/main" id="{F6F95E61-EB33-DE49-88A8-1DCEAF039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4520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694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00"/>
    </mc:Choice>
    <mc:Fallback>
      <p:transition spd="slow" advTm="10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7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2424198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Church Fathers Why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51AC8-CB61-314D-81CF-1AB760322E7D}"/>
              </a:ext>
            </a:extLst>
          </p:cNvPr>
          <p:cNvSpPr txBox="1"/>
          <p:nvPr/>
        </p:nvSpPr>
        <p:spPr>
          <a:xfrm>
            <a:off x="7118002" y="579358"/>
            <a:ext cx="3826304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Why Should we study?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 err="1">
                <a:solidFill>
                  <a:schemeClr val="bg1"/>
                </a:solidFill>
              </a:rPr>
              <a:t>Undesrtand</a:t>
            </a:r>
            <a:r>
              <a:rPr lang="en-US" sz="3200" b="1" dirty="0">
                <a:solidFill>
                  <a:schemeClr val="bg1"/>
                </a:solidFill>
              </a:rPr>
              <a:t> the New Testament Better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St Ignatius of </a:t>
            </a:r>
            <a:r>
              <a:rPr lang="en-US" sz="3200" b="1" dirty="0" err="1">
                <a:solidFill>
                  <a:schemeClr val="bg1"/>
                </a:solidFill>
              </a:rPr>
              <a:t>ntioch</a:t>
            </a:r>
            <a:endParaRPr lang="en-US" sz="3200" b="1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What is a Church Father?</a:t>
            </a:r>
          </a:p>
          <a:p>
            <a:endParaRPr lang="en-US" sz="3200" b="1" dirty="0">
              <a:solidFill>
                <a:schemeClr val="bg1"/>
              </a:solidFill>
            </a:endParaRPr>
          </a:p>
          <a:p>
            <a:r>
              <a:rPr lang="en-US" sz="3200" b="1" dirty="0">
                <a:solidFill>
                  <a:schemeClr val="bg1"/>
                </a:solidFill>
              </a:rPr>
              <a:t>What is the criteria to be a Father?</a:t>
            </a:r>
          </a:p>
          <a:p>
            <a:endParaRPr lang="en-US" sz="3200" b="1" dirty="0"/>
          </a:p>
          <a:p>
            <a:endParaRPr lang="en-US" dirty="0"/>
          </a:p>
        </p:txBody>
      </p:sp>
      <p:pic>
        <p:nvPicPr>
          <p:cNvPr id="8" name="Recorded Sound 13" descr="Recorded Sound 13">
            <a:hlinkClick r:id="" action="ppaction://media"/>
            <a:extLst>
              <a:ext uri="{FF2B5EF4-FFF2-40B4-BE49-F238E27FC236}">
                <a16:creationId xmlns:a16="http://schemas.microsoft.com/office/drawing/2014/main" id="{CDC65381-499D-AF4F-95B9-A81D4DE26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9997" y="6045200"/>
            <a:ext cx="812800" cy="812800"/>
          </a:xfrm>
          <a:prstGeom prst="rect">
            <a:avLst/>
          </a:prstGeom>
        </p:spPr>
      </p:pic>
      <p:pic>
        <p:nvPicPr>
          <p:cNvPr id="12" name="Picture 11" descr="A picture containing indoor, building, table, large&#10;&#10;Description automatically generated">
            <a:extLst>
              <a:ext uri="{FF2B5EF4-FFF2-40B4-BE49-F238E27FC236}">
                <a16:creationId xmlns:a16="http://schemas.microsoft.com/office/drawing/2014/main" id="{F6270CBA-6FD8-7543-BFBA-5FFAF08119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2057"/>
          <a:stretch/>
        </p:blipFill>
        <p:spPr>
          <a:xfrm>
            <a:off x="253071" y="2601985"/>
            <a:ext cx="5122075" cy="30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090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0"/>
    </mc:Choice>
    <mc:Fallback>
      <p:transition spd="slow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Church Fathers Why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51AC8-CB61-314D-81CF-1AB760322E7D}"/>
              </a:ext>
            </a:extLst>
          </p:cNvPr>
          <p:cNvSpPr txBox="1"/>
          <p:nvPr/>
        </p:nvSpPr>
        <p:spPr>
          <a:xfrm>
            <a:off x="7118002" y="579358"/>
            <a:ext cx="22365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St Ignatius of Antioch</a:t>
            </a: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4FF9C9-974E-D74B-9FF1-93026A7FE6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8871" y="1287867"/>
            <a:ext cx="6615484" cy="5201424"/>
          </a:xfrm>
          <a:prstGeom prst="rect">
            <a:avLst/>
          </a:prstGeom>
        </p:spPr>
      </p:pic>
      <p:pic>
        <p:nvPicPr>
          <p:cNvPr id="6" name="Recorded Sound 14" descr="Recorded Sound 14">
            <a:hlinkClick r:id="" action="ppaction://media"/>
            <a:extLst>
              <a:ext uri="{FF2B5EF4-FFF2-40B4-BE49-F238E27FC236}">
                <a16:creationId xmlns:a16="http://schemas.microsoft.com/office/drawing/2014/main" id="{053460C7-7621-CE45-AFBB-764529019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038" y="60083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99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000"/>
    </mc:Choice>
    <mc:Fallback>
      <p:transition spd="slow" advTm="10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32" b="1798"/>
          <a:stretch/>
        </p:blipFill>
        <p:spPr>
          <a:xfrm>
            <a:off x="-3050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Church Fathers Why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nline Media 7" descr="Early Church Fathers: Who are the Early Church Fathers?">
            <a:hlinkClick r:id="" action="ppaction://media"/>
            <a:extLst>
              <a:ext uri="{FF2B5EF4-FFF2-40B4-BE49-F238E27FC236}">
                <a16:creationId xmlns:a16="http://schemas.microsoft.com/office/drawing/2014/main" id="{9E6CBA82-CA00-B245-BAD9-F85754B1F33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4878576" y="1680342"/>
            <a:ext cx="6049979" cy="4534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228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000"/>
    </mc:Choice>
    <mc:Fallback>
      <p:transition spd="slow" advTm="28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Church Fathers Why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nline Media 5" descr="Who were the Church Fathers?">
            <a:hlinkClick r:id="" action="ppaction://media"/>
            <a:extLst>
              <a:ext uri="{FF2B5EF4-FFF2-40B4-BE49-F238E27FC236}">
                <a16:creationId xmlns:a16="http://schemas.microsoft.com/office/drawing/2014/main" id="{6101AB1E-60B1-E74D-AF77-7E52482ACC5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026770" y="1883655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9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5000"/>
    </mc:Choice>
    <mc:Fallback>
      <p:transition spd="slow" advTm="21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932" b="1798"/>
          <a:stretch/>
        </p:blipFill>
        <p:spPr>
          <a:xfrm>
            <a:off x="-27622" y="-31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10078611" cy="3382843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Thank you for watching</a:t>
            </a:r>
            <a:br>
              <a:rPr lang="en-US" sz="6600" dirty="0">
                <a:solidFill>
                  <a:schemeClr val="bg1"/>
                </a:solidFill>
              </a:rPr>
            </a:br>
            <a:r>
              <a:rPr lang="en-US" sz="6600" dirty="0">
                <a:solidFill>
                  <a:schemeClr val="bg1"/>
                </a:solidFill>
              </a:rPr>
              <a:t>Any questions address to Chaplain Morse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Church Fathers Why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E51AC8-CB61-314D-81CF-1AB760322E7D}"/>
              </a:ext>
            </a:extLst>
          </p:cNvPr>
          <p:cNvSpPr txBox="1"/>
          <p:nvPr/>
        </p:nvSpPr>
        <p:spPr>
          <a:xfrm>
            <a:off x="6592529" y="579358"/>
            <a:ext cx="4273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27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0"/>
    </mc:Choice>
    <mc:Fallback>
      <p:transition spd="slow" advTm="3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F2939-5CAA-9B48-84EF-A74BA844094A}"/>
              </a:ext>
            </a:extLst>
          </p:cNvPr>
          <p:cNvSpPr txBox="1"/>
          <p:nvPr/>
        </p:nvSpPr>
        <p:spPr>
          <a:xfrm>
            <a:off x="6803548" y="643467"/>
            <a:ext cx="48090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Faith of our Fathers! living still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In spite of dungeon, fire, and sword: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Oh, how our hearts beat high with joy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Whene'er we hear that glorious word.</a:t>
            </a:r>
            <a:br>
              <a:rPr lang="en-US" sz="4000" b="1" dirty="0">
                <a:solidFill>
                  <a:schemeClr val="bg1"/>
                </a:solidFill>
              </a:rPr>
            </a:b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Faith of our Fathers! Holy Faith!</a:t>
            </a:r>
            <a:br>
              <a:rPr lang="en-US" sz="4000" b="1" dirty="0">
                <a:solidFill>
                  <a:schemeClr val="bg1"/>
                </a:solidFill>
              </a:rPr>
            </a:br>
            <a:r>
              <a:rPr lang="en-US" sz="4000" b="1" dirty="0">
                <a:solidFill>
                  <a:schemeClr val="bg1"/>
                </a:solidFill>
              </a:rPr>
              <a:t>We will be true to thee till death.</a:t>
            </a:r>
          </a:p>
        </p:txBody>
      </p:sp>
      <p:pic>
        <p:nvPicPr>
          <p:cNvPr id="5" name="Recorded Sound 2" descr="Recorded Sound 2">
            <a:hlinkClick r:id="" action="ppaction://media"/>
            <a:extLst>
              <a:ext uri="{FF2B5EF4-FFF2-40B4-BE49-F238E27FC236}">
                <a16:creationId xmlns:a16="http://schemas.microsoft.com/office/drawing/2014/main" id="{69DC0010-DE54-4C4B-9D4D-B40F06D417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6241" y="591328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64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0"/>
    </mc:Choice>
    <mc:Fallback>
      <p:transition advTm="6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F2939-5CAA-9B48-84EF-A74BA844094A}"/>
              </a:ext>
            </a:extLst>
          </p:cNvPr>
          <p:cNvSpPr txBox="1"/>
          <p:nvPr/>
        </p:nvSpPr>
        <p:spPr>
          <a:xfrm>
            <a:off x="6563032" y="643467"/>
            <a:ext cx="50496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Our Fathers, chained in prisons dark,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Were still in heart and conscience free: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How sweet would be their children's fate,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If they, like them, could die for thee!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Faith of our Fathers! Holy Faith!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We will be true to thee till death.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Recorded Sound 3" descr="Recorded Sound 3">
            <a:hlinkClick r:id="" action="ppaction://media"/>
            <a:extLst>
              <a:ext uri="{FF2B5EF4-FFF2-40B4-BE49-F238E27FC236}">
                <a16:creationId xmlns:a16="http://schemas.microsoft.com/office/drawing/2014/main" id="{9952C3A8-4AE3-E441-9552-5EEF13C5D2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79200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F2939-5CAA-9B48-84EF-A74BA844094A}"/>
              </a:ext>
            </a:extLst>
          </p:cNvPr>
          <p:cNvSpPr txBox="1"/>
          <p:nvPr/>
        </p:nvSpPr>
        <p:spPr>
          <a:xfrm>
            <a:off x="6160113" y="643467"/>
            <a:ext cx="54525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Faith of our Fathers! Mary's prayers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Shall win our country back to thee: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And through the truth that comes from God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England shall then indeed be free.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Faith of our Fathers! Holy Faith!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We will be true to thee till death.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6" name="Recorded Sound 4" descr="Recorded Sound 4">
            <a:hlinkClick r:id="" action="ppaction://media"/>
            <a:extLst>
              <a:ext uri="{FF2B5EF4-FFF2-40B4-BE49-F238E27FC236}">
                <a16:creationId xmlns:a16="http://schemas.microsoft.com/office/drawing/2014/main" id="{0F21C7F2-0151-5343-8C98-3618ECF42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9188" y="568814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484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00"/>
    </mc:Choice>
    <mc:Fallback>
      <p:transition spd="slow" advTm="2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8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DF2939-5CAA-9B48-84EF-A74BA844094A}"/>
              </a:ext>
            </a:extLst>
          </p:cNvPr>
          <p:cNvSpPr txBox="1"/>
          <p:nvPr/>
        </p:nvSpPr>
        <p:spPr>
          <a:xfrm>
            <a:off x="6160113" y="643467"/>
            <a:ext cx="5452529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Faith of our Fathers! we will love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Both friend and foe in all our strife: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And preach thee too, as love knows how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By kindly words and virtuous life:</a:t>
            </a:r>
            <a:br>
              <a:rPr lang="en-US" sz="4000" dirty="0">
                <a:solidFill>
                  <a:schemeClr val="bg1"/>
                </a:solidFill>
              </a:rPr>
            </a:b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Faith of our Fathers! Holy Faith!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We will be true to thee till death.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5" name="Recorded Sound 5" descr="Recorded Sound 5">
            <a:hlinkClick r:id="" action="ppaction://media"/>
            <a:extLst>
              <a:ext uri="{FF2B5EF4-FFF2-40B4-BE49-F238E27FC236}">
                <a16:creationId xmlns:a16="http://schemas.microsoft.com/office/drawing/2014/main" id="{757CEB0F-4A14-3C4D-BFF5-62C6C748DA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42134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77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00"/>
    </mc:Choice>
    <mc:Fallback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>
            <a:off x="7167716" y="1017639"/>
            <a:ext cx="707923" cy="38345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Recorded Sound 6" descr="Recorded Sound 6">
            <a:hlinkClick r:id="" action="ppaction://media"/>
            <a:extLst>
              <a:ext uri="{FF2B5EF4-FFF2-40B4-BE49-F238E27FC236}">
                <a16:creationId xmlns:a16="http://schemas.microsoft.com/office/drawing/2014/main" id="{32F00E89-D93B-0544-A03B-8A6FA6766E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4520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30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00"/>
    </mc:Choice>
    <mc:Fallback>
      <p:transition spd="slow" advTm="4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7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>
            <a:off x="8009231" y="2551472"/>
            <a:ext cx="707923" cy="383458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 7" descr="Recorded Sound 7">
            <a:hlinkClick r:id="" action="ppaction://media"/>
            <a:extLst>
              <a:ext uri="{FF2B5EF4-FFF2-40B4-BE49-F238E27FC236}">
                <a16:creationId xmlns:a16="http://schemas.microsoft.com/office/drawing/2014/main" id="{6DCABFA3-81BD-F549-932D-BDE46E7E63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79180" y="597881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991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000"/>
    </mc:Choice>
    <mc:Fallback>
      <p:transition spd="slow" advTm="6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 rot="10370756">
            <a:off x="8244736" y="2175809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 8" descr="Recorded Sound 8">
            <a:hlinkClick r:id="" action="ppaction://media"/>
            <a:extLst>
              <a:ext uri="{FF2B5EF4-FFF2-40B4-BE49-F238E27FC236}">
                <a16:creationId xmlns:a16="http://schemas.microsoft.com/office/drawing/2014/main" id="{A1C7FDCD-E0F0-8042-ACDD-207F781A41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11758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9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000"/>
    </mc:Choice>
    <mc:Fallback>
      <p:transition spd="slow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">
            <a:extLst>
              <a:ext uri="{FF2B5EF4-FFF2-40B4-BE49-F238E27FC236}">
                <a16:creationId xmlns:a16="http://schemas.microsoft.com/office/drawing/2014/main" id="{7CFB8363-3904-4CFA-95A7-ECE51FB0C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932" b="1798"/>
          <a:stretch/>
        </p:blipFill>
        <p:spPr>
          <a:xfrm>
            <a:off x="20" y="-22"/>
            <a:ext cx="12191977" cy="685802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8DEEF7-2040-8147-A487-B36D17394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643467"/>
            <a:ext cx="5452529" cy="3569242"/>
          </a:xfrm>
        </p:spPr>
        <p:txBody>
          <a:bodyPr anchor="t">
            <a:norm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Faith of our fathers, living still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9079B5-D518-DC47-B1E3-82970B125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6" y="4551036"/>
            <a:ext cx="4657349" cy="1663495"/>
          </a:xfrm>
        </p:spPr>
        <p:txBody>
          <a:bodyPr anchor="b">
            <a:norm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History of Catholicism</a:t>
            </a:r>
          </a:p>
          <a:p>
            <a:r>
              <a:rPr lang="en-US" sz="3600" b="1" dirty="0">
                <a:solidFill>
                  <a:schemeClr val="bg1"/>
                </a:solidFill>
              </a:rPr>
              <a:t>Episode 1 Pentecost</a:t>
            </a:r>
          </a:p>
        </p:txBody>
      </p:sp>
      <p:sp>
        <p:nvSpPr>
          <p:cNvPr id="31" name="Rectangle 10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CCF97-56A4-9240-BD2C-176F424A2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61" y="-22"/>
            <a:ext cx="5100058" cy="685800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685D878C-83A4-6C40-8D47-28F9BA3EC819}"/>
              </a:ext>
            </a:extLst>
          </p:cNvPr>
          <p:cNvSpPr/>
          <p:nvPr/>
        </p:nvSpPr>
        <p:spPr>
          <a:xfrm rot="10370756">
            <a:off x="9392415" y="3276202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84C31905-F333-8147-A425-F3732E344F87}"/>
              </a:ext>
            </a:extLst>
          </p:cNvPr>
          <p:cNvSpPr/>
          <p:nvPr/>
        </p:nvSpPr>
        <p:spPr>
          <a:xfrm rot="10370756">
            <a:off x="9861953" y="3666034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C4181FC-250F-2A47-9A0E-32F835712F51}"/>
              </a:ext>
            </a:extLst>
          </p:cNvPr>
          <p:cNvSpPr/>
          <p:nvPr/>
        </p:nvSpPr>
        <p:spPr>
          <a:xfrm rot="10370756">
            <a:off x="7108733" y="5130505"/>
            <a:ext cx="707923" cy="504557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583B4392-DA49-3247-B87F-8CF9DF5E8041}"/>
              </a:ext>
            </a:extLst>
          </p:cNvPr>
          <p:cNvSpPr/>
          <p:nvPr/>
        </p:nvSpPr>
        <p:spPr>
          <a:xfrm rot="10370756" flipV="1">
            <a:off x="10214311" y="5089690"/>
            <a:ext cx="707923" cy="7983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 9" descr="Recorded Sound 9">
            <a:hlinkClick r:id="" action="ppaction://media"/>
            <a:extLst>
              <a:ext uri="{FF2B5EF4-FFF2-40B4-BE49-F238E27FC236}">
                <a16:creationId xmlns:a16="http://schemas.microsoft.com/office/drawing/2014/main" id="{ADDA286A-A7B3-AE49-A2CC-4E327DFCF9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4520" y="580813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78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000"/>
    </mc:Choice>
    <mc:Fallback>
      <p:transition spd="slow" advTm="14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ketchyVTI">
  <a:themeElements>
    <a:clrScheme name="AnalogousFromRegularSeedLeftStep">
      <a:dk1>
        <a:srgbClr val="000000"/>
      </a:dk1>
      <a:lt1>
        <a:srgbClr val="FFFFFF"/>
      </a:lt1>
      <a:dk2>
        <a:srgbClr val="413524"/>
      </a:dk2>
      <a:lt2>
        <a:srgbClr val="E2E4E8"/>
      </a:lt2>
      <a:accent1>
        <a:srgbClr val="DB9026"/>
      </a:accent1>
      <a:accent2>
        <a:srgbClr val="D53717"/>
      </a:accent2>
      <a:accent3>
        <a:srgbClr val="E72958"/>
      </a:accent3>
      <a:accent4>
        <a:srgbClr val="D51795"/>
      </a:accent4>
      <a:accent5>
        <a:srgbClr val="D729E7"/>
      </a:accent5>
      <a:accent6>
        <a:srgbClr val="8733DA"/>
      </a:accent6>
      <a:hlink>
        <a:srgbClr val="5282C5"/>
      </a:hlink>
      <a:folHlink>
        <a:srgbClr val="828282"/>
      </a:folHlink>
    </a:clrScheme>
    <a:fontScheme name="Sketchy_SerifHand">
      <a:majorFont>
        <a:latin typeface="The Serif Hand Black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1352</TotalTime>
  <Words>501</Words>
  <Application>Microsoft Macintosh PowerPoint</Application>
  <PresentationFormat>Widescreen</PresentationFormat>
  <Paragraphs>66</Paragraphs>
  <Slides>17</Slides>
  <Notes>1</Notes>
  <HiddenSlides>0</HiddenSlides>
  <MMClips>16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The Hand</vt:lpstr>
      <vt:lpstr>The Serif Hand Black</vt:lpstr>
      <vt:lpstr>SketchyVTI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</vt:lpstr>
      <vt:lpstr>Faith of our fathers, living still Thank you for watching Any questions address to Chaplain Morse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Faith of our fathers, living still</dc:title>
  <dc:creator>Jonathan Morse</dc:creator>
  <cp:lastModifiedBy>Jonathan Morse</cp:lastModifiedBy>
  <cp:revision>30</cp:revision>
  <dcterms:created xsi:type="dcterms:W3CDTF">2020-03-21T02:54:02Z</dcterms:created>
  <dcterms:modified xsi:type="dcterms:W3CDTF">2020-03-22T01:26:20Z</dcterms:modified>
</cp:coreProperties>
</file>